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Databases and Streams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Databases and Streams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 smtClean="0"/>
              <a:t>Event is record of something that happened at certain point in time</a:t>
            </a:r>
          </a:p>
          <a:p>
            <a:r>
              <a:rPr lang="en-IN" dirty="0" smtClean="0"/>
              <a:t>Can be write to a database</a:t>
            </a:r>
          </a:p>
          <a:p>
            <a:r>
              <a:rPr lang="en-IN" dirty="0" smtClean="0"/>
              <a:t>All changes happened on database can be tracked and looked as stream of events</a:t>
            </a:r>
          </a:p>
          <a:p>
            <a:r>
              <a:rPr lang="en-IN" dirty="0" smtClean="0"/>
              <a:t>Can be useful to reconstruct the state of database at a particular time </a:t>
            </a:r>
          </a:p>
          <a:p>
            <a:endParaRPr lang="en-IN" dirty="0"/>
          </a:p>
          <a:p>
            <a:r>
              <a:rPr lang="en-IN" dirty="0" smtClean="0"/>
              <a:t>Replication logs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Stream of database write events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Leader produces the replication logs as transactions are happening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Followers just apply the replication logs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Issue with database writes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IN" dirty="0" smtClean="0"/>
              <a:t>Generally single system is not useful for end to end data processing </a:t>
            </a:r>
          </a:p>
          <a:p>
            <a:r>
              <a:rPr lang="en-IN" dirty="0" smtClean="0"/>
              <a:t>Databases for current state, cache for speeding up lookups, data warehouses for history </a:t>
            </a:r>
          </a:p>
          <a:p>
            <a:r>
              <a:rPr lang="en-IN" dirty="0" smtClean="0"/>
              <a:t>All needs to be in sync for correct processing of data</a:t>
            </a:r>
          </a:p>
          <a:p>
            <a:endParaRPr lang="en-IN" dirty="0"/>
          </a:p>
          <a:p>
            <a:r>
              <a:rPr lang="en-IN" dirty="0" smtClean="0"/>
              <a:t>Dual write </a:t>
            </a:r>
          </a:p>
          <a:p>
            <a:r>
              <a:rPr lang="en-IN" dirty="0" smtClean="0"/>
              <a:t>Writing the same data into all systems at a time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Can face race condition, more than two users wants to update same entry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Can result into inconsistent state if order of events is changed in derived systems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Writes can fail in one or more systems then how consistency can be maintained?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15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Change Data Capture CDC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IN" dirty="0" smtClean="0"/>
              <a:t>Databases captures the changes that has happened to the state </a:t>
            </a:r>
          </a:p>
          <a:p>
            <a:r>
              <a:rPr lang="en-IN" dirty="0" smtClean="0"/>
              <a:t>But implementations are not exposed to outside world</a:t>
            </a:r>
          </a:p>
          <a:p>
            <a:r>
              <a:rPr lang="en-IN" dirty="0" smtClean="0"/>
              <a:t>Hence difficult to update derived systems based on the change logs of databases</a:t>
            </a:r>
          </a:p>
          <a:p>
            <a:endParaRPr lang="en-IN" dirty="0"/>
          </a:p>
          <a:p>
            <a:r>
              <a:rPr lang="en-IN" dirty="0" smtClean="0"/>
              <a:t>CDC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Process of capturing each change happening in the database and making it available in a form so that other applications can consume it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Changes in databases can be used to update the state of derived data systems simultaneously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Database serves as leader initiating the logging of change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Derived data systems serves as followers blindly applying the changes on their state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Database triggers can be used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Database does </a:t>
            </a:r>
            <a:r>
              <a:rPr lang="en-IN" dirty="0" smtClean="0"/>
              <a:t>not wait </a:t>
            </a:r>
            <a:r>
              <a:rPr lang="en-IN" dirty="0" smtClean="0"/>
              <a:t>for followers to get updated, asynchronous in nature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40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Change Data Capture </a:t>
            </a:r>
            <a:r>
              <a:rPr lang="en-IN" dirty="0" smtClean="0"/>
              <a:t>CDC(2)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Snapshot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State of a system at any point in time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Change </a:t>
            </a:r>
            <a:r>
              <a:rPr lang="en-IN" dirty="0" smtClean="0"/>
              <a:t>logs can be applied to a certain point to obtain the system change at a particular time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Very few products has built in support for it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Mostly done manually by scanning the change log to determine </a:t>
            </a:r>
            <a:r>
              <a:rPr lang="en-IN" dirty="0" smtClean="0"/>
              <a:t>up to </a:t>
            </a:r>
            <a:r>
              <a:rPr lang="en-IN" dirty="0" smtClean="0"/>
              <a:t>what point state needs to be restored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Log compaction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Storing every change will cost lot of space on disk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Needs strategy to determine which changes needs to be preserved and which needs to be discarded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Simple strategy , just keep the latest change for any key 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API for change streams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Very few traditional products has support for APIs for reading change log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Recent </a:t>
            </a:r>
            <a:r>
              <a:rPr lang="en-IN" dirty="0" err="1" smtClean="0"/>
              <a:t>NoSql</a:t>
            </a:r>
            <a:r>
              <a:rPr lang="en-IN" dirty="0" smtClean="0"/>
              <a:t> databases are coming with built in support for CDC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To be considered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452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Event Sourcing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Very similar to CDC but done at application level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In CDC , changes are captured at database level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In event sourcing, application is responsible for tracking the changes in state</a:t>
            </a:r>
          </a:p>
          <a:p>
            <a:r>
              <a:rPr lang="en-IN" dirty="0" smtClean="0"/>
              <a:t>More meaningful insights can be derived from event level logs</a:t>
            </a:r>
          </a:p>
          <a:p>
            <a:endParaRPr lang="en-IN" dirty="0"/>
          </a:p>
          <a:p>
            <a:r>
              <a:rPr lang="en-IN" dirty="0" smtClean="0"/>
              <a:t>For example, </a:t>
            </a:r>
          </a:p>
          <a:p>
            <a:r>
              <a:rPr lang="en-IN" dirty="0" smtClean="0"/>
              <a:t>A user cancels a reservation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In CDC, will be registered as one deletion in reservation table and one addition / alteration in seats table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In event sourcing, will be registered as “User cancelled ticket”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Can be tracked further to find out the cause of cancellation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4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/>
              <a:t>: Usage patterns of Streaming Data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3218</TotalTime>
  <Words>525</Words>
  <Application>Microsoft Office PowerPoint</Application>
  <PresentationFormat>Widescreen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Databases and Streams</vt:lpstr>
      <vt:lpstr>Databases and Streams</vt:lpstr>
      <vt:lpstr>Issue with database writes</vt:lpstr>
      <vt:lpstr>Change Data Capture CDC</vt:lpstr>
      <vt:lpstr>Change Data Capture CDC(2)</vt:lpstr>
      <vt:lpstr>Event Sourcing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232</cp:revision>
  <dcterms:created xsi:type="dcterms:W3CDTF">2018-10-16T06:13:57Z</dcterms:created>
  <dcterms:modified xsi:type="dcterms:W3CDTF">2019-09-26T02:30:07Z</dcterms:modified>
</cp:coreProperties>
</file>